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2" r:id="rId2"/>
  </p:sldMasterIdLst>
  <p:notesMasterIdLst>
    <p:notesMasterId r:id="rId17"/>
  </p:notesMasterIdLst>
  <p:sldIdLst>
    <p:sldId id="256" r:id="rId3"/>
    <p:sldId id="273" r:id="rId4"/>
    <p:sldId id="274" r:id="rId5"/>
    <p:sldId id="275" r:id="rId6"/>
    <p:sldId id="276" r:id="rId7"/>
    <p:sldId id="277" r:id="rId8"/>
    <p:sldId id="272" r:id="rId9"/>
    <p:sldId id="257" r:id="rId10"/>
    <p:sldId id="268" r:id="rId11"/>
    <p:sldId id="258" r:id="rId12"/>
    <p:sldId id="263" r:id="rId13"/>
    <p:sldId id="278" r:id="rId14"/>
    <p:sldId id="279" r:id="rId15"/>
    <p:sldId id="266" r:id="rId16"/>
  </p:sldIdLst>
  <p:sldSz cx="12192000" cy="6858000"/>
  <p:notesSz cx="6858000" cy="9144000"/>
  <p:embeddedFontLst>
    <p:embeddedFont>
      <p:font typeface="Alfarn" panose="00000800000000000000" charset="0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rlMarx" panose="020B0604020202020204" charset="0"/>
      <p:regular r:id="rId23"/>
      <p:bold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Stencil" panose="040409050D0802020404" pitchFamily="82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49"/>
    <a:srgbClr val="B3B9B5"/>
    <a:srgbClr val="FF6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62667" autoAdjust="0"/>
  </p:normalViewPr>
  <p:slideViewPr>
    <p:cSldViewPr snapToGrid="0">
      <p:cViewPr varScale="1">
        <p:scale>
          <a:sx n="42" d="100"/>
          <a:sy n="42" d="100"/>
        </p:scale>
        <p:origin x="1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9B142-3CF2-45A6-97F6-67C102C3FE96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819DE-7AE7-43B1-9EB8-0F6CA26EC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2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99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5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89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9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16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21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00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84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23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94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01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16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54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my.eventraft.com/psconfeu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20F4-D41C-46F3-9582-C94D2D3E6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279427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4802-CBA9-4AC7-ACFD-23F9CBE5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5631-2913-4D3F-BD4E-AB5A0836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97807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7E4B9-E7F8-42A5-AB77-855B3901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791838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594605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466482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3488-53E4-4A31-BC0A-B4DE5483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6A40E-7D33-4407-B2B1-93FF1489F9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12C0E5-2390-4470-BE85-BD80DCC85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D90B1-A7DE-481C-B95D-EFF41364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92827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DE6A-E5D0-4047-B66C-C943AADC6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976" y="2349280"/>
            <a:ext cx="9293024" cy="2387600"/>
          </a:xfrm>
        </p:spPr>
        <p:txBody>
          <a:bodyPr anchor="t">
            <a:normAutofit/>
          </a:bodyPr>
          <a:lstStyle>
            <a:lvl1pPr algn="l">
              <a:defRPr sz="7200">
                <a:solidFill>
                  <a:srgbClr val="004D49"/>
                </a:solidFill>
                <a:latin typeface="CarlMarx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E8C50-F4A3-4249-AD21-50FE07579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976" y="4826643"/>
            <a:ext cx="9293024" cy="1290317"/>
          </a:xfrm>
        </p:spPr>
        <p:txBody>
          <a:bodyPr anchor="t"/>
          <a:lstStyle>
            <a:lvl1pPr marL="0" indent="0" algn="l">
              <a:buNone/>
              <a:defRPr sz="2400">
                <a:latin typeface="Alfarn" panose="000008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3B8568-656C-45B0-A651-CBC19CB11B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990" y="5200139"/>
            <a:ext cx="1528034" cy="916821"/>
          </a:xfrm>
          <a:prstGeom prst="rect">
            <a:avLst/>
          </a:prstGeom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13B3D4-8CC1-4FC6-BC89-04C113E0C317}"/>
              </a:ext>
            </a:extLst>
          </p:cNvPr>
          <p:cNvSpPr txBox="1"/>
          <p:nvPr userDrawn="1"/>
        </p:nvSpPr>
        <p:spPr>
          <a:xfrm>
            <a:off x="10277296" y="4413714"/>
            <a:ext cx="1075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Platinum </a:t>
            </a:r>
          </a:p>
          <a:p>
            <a:pPr algn="ctr"/>
            <a:r>
              <a:rPr lang="sr-Latn-R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Sponsor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6EB0C-7AFE-4688-8578-B41CB4AAAA00}"/>
              </a:ext>
            </a:extLst>
          </p:cNvPr>
          <p:cNvSpPr txBox="1"/>
          <p:nvPr userDrawn="1"/>
        </p:nvSpPr>
        <p:spPr>
          <a:xfrm>
            <a:off x="8425597" y="486136"/>
            <a:ext cx="3153427" cy="1426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PowerShell Conference Europe 2019</a:t>
            </a:r>
          </a:p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Hannover, Germany</a:t>
            </a:r>
          </a:p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June 4-7, 2019</a:t>
            </a:r>
            <a:endParaRPr lang="en-US" sz="2000" dirty="0">
              <a:latin typeface="CarlMarx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72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481" y="3194613"/>
            <a:ext cx="9973519" cy="2541023"/>
          </a:xfrm>
        </p:spPr>
        <p:txBody>
          <a:bodyPr>
            <a:normAutofit/>
          </a:bodyPr>
          <a:lstStyle>
            <a:lvl1pPr marL="0" indent="0" algn="l">
              <a:buNone/>
              <a:defRPr sz="4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E0DFE-903B-4CA9-A54D-06DB258379F6}"/>
              </a:ext>
            </a:extLst>
          </p:cNvPr>
          <p:cNvSpPr txBox="1"/>
          <p:nvPr userDrawn="1"/>
        </p:nvSpPr>
        <p:spPr>
          <a:xfrm>
            <a:off x="694481" y="1608881"/>
            <a:ext cx="18630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72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DEMO</a:t>
            </a:r>
            <a:endParaRPr lang="en-US" sz="7200" b="1" dirty="0">
              <a:solidFill>
                <a:srgbClr val="004D49"/>
              </a:solidFill>
              <a:latin typeface="CarlMarx" panose="00000500000000000000" pitchFamily="50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15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ACB57-6530-4BE3-9C11-613815EB17BC}"/>
              </a:ext>
            </a:extLst>
          </p:cNvPr>
          <p:cNvSpPr txBox="1"/>
          <p:nvPr userDrawn="1"/>
        </p:nvSpPr>
        <p:spPr>
          <a:xfrm>
            <a:off x="3870070" y="2309951"/>
            <a:ext cx="44518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96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Questions?</a:t>
            </a:r>
            <a:endParaRPr lang="en-US" sz="9600" b="1" dirty="0">
              <a:solidFill>
                <a:srgbClr val="004D49"/>
              </a:solidFill>
              <a:latin typeface="CarlMarx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CE37D-92FA-4B35-BC4E-B21F63E3AFA9}"/>
              </a:ext>
            </a:extLst>
          </p:cNvPr>
          <p:cNvSpPr txBox="1"/>
          <p:nvPr userDrawn="1"/>
        </p:nvSpPr>
        <p:spPr>
          <a:xfrm>
            <a:off x="2790993" y="4600276"/>
            <a:ext cx="66100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Use the conference app to vote for this session:</a:t>
            </a:r>
          </a:p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https://my.eventraft.com/psconfeu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720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s and dem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ACB57-6530-4BE3-9C11-613815EB17BC}"/>
              </a:ext>
            </a:extLst>
          </p:cNvPr>
          <p:cNvSpPr txBox="1"/>
          <p:nvPr userDrawn="1"/>
        </p:nvSpPr>
        <p:spPr>
          <a:xfrm>
            <a:off x="2011388" y="2309951"/>
            <a:ext cx="81692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Slides and demo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CE37D-92FA-4B35-BC4E-B21F63E3AFA9}"/>
              </a:ext>
            </a:extLst>
          </p:cNvPr>
          <p:cNvSpPr txBox="1"/>
          <p:nvPr userDrawn="1"/>
        </p:nvSpPr>
        <p:spPr>
          <a:xfrm>
            <a:off x="1243550" y="4600276"/>
            <a:ext cx="9704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Start-Process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FilePath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https://github.com/psconfeu/2019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18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7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81498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50133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03E1-C14B-4989-99D8-D0A96E3C3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1932C-5986-46DA-AF53-E9CA7C37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07336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18140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204414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19889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56289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3B9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B2A21-7B75-4635-AD98-A0A37BEB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6A2AB-3439-42BF-A097-0201EC749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23686"/>
            <a:ext cx="10515600" cy="475327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EED68-B9A3-4F77-9B03-8E7085C00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78724" y="6327085"/>
            <a:ext cx="2175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C98041-6681-45A5-AEB0-419EF10F1958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906A78-65EE-4222-B502-834EDD88B1E2}"/>
              </a:ext>
            </a:extLst>
          </p:cNvPr>
          <p:cNvSpPr/>
          <p:nvPr userDrawn="1"/>
        </p:nvSpPr>
        <p:spPr>
          <a:xfrm>
            <a:off x="103207" y="5522993"/>
            <a:ext cx="1307939" cy="1307939"/>
          </a:xfrm>
          <a:prstGeom prst="rect">
            <a:avLst/>
          </a:prstGeom>
          <a:blipFill>
            <a:blip r:embed="rId17">
              <a:alphaModFix amt="6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7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0" r:id="rId2"/>
    <p:sldLayoutId id="2147483658" r:id="rId3"/>
    <p:sldLayoutId id="2147483667" r:id="rId4"/>
    <p:sldLayoutId id="2147483651" r:id="rId5"/>
    <p:sldLayoutId id="2147483652" r:id="rId6"/>
    <p:sldLayoutId id="2147483659" r:id="rId7"/>
    <p:sldLayoutId id="2147483653" r:id="rId8"/>
    <p:sldLayoutId id="2147483660" r:id="rId9"/>
    <p:sldLayoutId id="2147483654" r:id="rId10"/>
    <p:sldLayoutId id="2147483655" r:id="rId11"/>
    <p:sldLayoutId id="2147483656" r:id="rId12"/>
    <p:sldLayoutId id="2147483661" r:id="rId13"/>
    <p:sldLayoutId id="2147483657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4D49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3B9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4DF8A2-F171-4CC9-847D-D11B74B76C13}"/>
              </a:ext>
            </a:extLst>
          </p:cNvPr>
          <p:cNvSpPr/>
          <p:nvPr userDrawn="1"/>
        </p:nvSpPr>
        <p:spPr>
          <a:xfrm rot="20845192">
            <a:off x="2038965" y="-4610010"/>
            <a:ext cx="13293388" cy="12491330"/>
          </a:xfrm>
          <a:custGeom>
            <a:avLst/>
            <a:gdLst>
              <a:gd name="connsiteX0" fmla="*/ 0 w 13293388"/>
              <a:gd name="connsiteY0" fmla="*/ 11567827 h 12491330"/>
              <a:gd name="connsiteX1" fmla="*/ 4138256 w 13293388"/>
              <a:gd name="connsiteY1" fmla="*/ 12491330 h 12491330"/>
              <a:gd name="connsiteX2" fmla="*/ 0 w 13293388"/>
              <a:gd name="connsiteY2" fmla="*/ 12491330 h 12491330"/>
              <a:gd name="connsiteX3" fmla="*/ 0 w 13293388"/>
              <a:gd name="connsiteY3" fmla="*/ 3086484 h 12491330"/>
              <a:gd name="connsiteX4" fmla="*/ 10425109 w 13293388"/>
              <a:gd name="connsiteY4" fmla="*/ 5412977 h 12491330"/>
              <a:gd name="connsiteX5" fmla="*/ 8931404 w 13293388"/>
              <a:gd name="connsiteY5" fmla="*/ 12106332 h 12491330"/>
              <a:gd name="connsiteX6" fmla="*/ 0 w 13293388"/>
              <a:gd name="connsiteY6" fmla="*/ 10113178 h 12491330"/>
              <a:gd name="connsiteX7" fmla="*/ 13293388 w 13293388"/>
              <a:gd name="connsiteY7" fmla="*/ 0 h 12491330"/>
              <a:gd name="connsiteX8" fmla="*/ 13293387 w 13293388"/>
              <a:gd name="connsiteY8" fmla="*/ 612517 h 12491330"/>
              <a:gd name="connsiteX9" fmla="*/ 10548675 w 13293388"/>
              <a:gd name="connsiteY9" fmla="*/ 0 h 1249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93388" h="12491330">
                <a:moveTo>
                  <a:pt x="0" y="11567827"/>
                </a:moveTo>
                <a:lnTo>
                  <a:pt x="4138256" y="12491330"/>
                </a:lnTo>
                <a:lnTo>
                  <a:pt x="0" y="12491330"/>
                </a:lnTo>
                <a:close/>
                <a:moveTo>
                  <a:pt x="0" y="3086484"/>
                </a:moveTo>
                <a:lnTo>
                  <a:pt x="10425109" y="5412977"/>
                </a:lnTo>
                <a:lnTo>
                  <a:pt x="8931404" y="12106332"/>
                </a:lnTo>
                <a:lnTo>
                  <a:pt x="0" y="10113178"/>
                </a:lnTo>
                <a:close/>
                <a:moveTo>
                  <a:pt x="13293388" y="0"/>
                </a:moveTo>
                <a:lnTo>
                  <a:pt x="13293387" y="612517"/>
                </a:lnTo>
                <a:lnTo>
                  <a:pt x="10548675" y="0"/>
                </a:lnTo>
                <a:close/>
              </a:path>
            </a:pathLst>
          </a:custGeom>
          <a:blipFill dpi="0" rotWithShape="1">
            <a:blip r:embed="rId6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17996D-8589-4714-9820-F726F7BE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D80F5-3F6B-46BE-8FFC-A8BDCC7F7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A52D-4171-4F2E-80C8-CE60ACEB9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80576" y="6327648"/>
            <a:ext cx="2176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4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6" r:id="rId3"/>
    <p:sldLayoutId id="2147483670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4D49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F63C0-7899-484C-A4D0-4E094D7D8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Designing a distributed and flexible validation framework for Test in Production (</a:t>
            </a:r>
            <a:r>
              <a:rPr lang="en-US" dirty="0" err="1"/>
              <a:t>TiP</a:t>
            </a:r>
            <a:r>
              <a:rPr lang="en-US" dirty="0"/>
              <a:t>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3D2870-C39A-437F-AE7C-28D23BA6E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976" y="5344803"/>
            <a:ext cx="9293024" cy="1290317"/>
          </a:xfrm>
        </p:spPr>
        <p:txBody>
          <a:bodyPr/>
          <a:lstStyle/>
          <a:p>
            <a:r>
              <a:rPr lang="en-US" dirty="0"/>
              <a:t>Ravikanth Chaganti</a:t>
            </a:r>
          </a:p>
        </p:txBody>
      </p:sp>
    </p:spTree>
    <p:extLst>
      <p:ext uri="{BB962C8B-B14F-4D97-AF65-F5344CB8AC3E}">
        <p14:creationId xmlns:p14="http://schemas.microsoft.com/office/powerpoint/2010/main" val="573852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2AB76F54-C4A4-47F8-8683-25F99C8416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81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8E6B-3198-4644-A484-C09C9AD7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78C52-77F8-4109-8CDE-7F92C6B3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you add a summary slide</a:t>
            </a:r>
          </a:p>
          <a:p>
            <a:r>
              <a:rPr lang="en-US" dirty="0"/>
              <a:t>Use 3-5 bullet points to reiterate key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an example of the “Title and Content” layout.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BF2A3-5478-4352-9C89-5EFF43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41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BD17C6F-7B92-4C22-BB94-3244A56A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434434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81BC3A-80BB-467B-B23B-5C7AFBEF9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13276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05F39C-4AA0-4044-BDA5-15C6FA7A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</a:t>
            </a:r>
            <a:r>
              <a:rPr lang="en-US" dirty="0"/>
              <a:t>bout</a:t>
            </a:r>
            <a:r>
              <a:rPr lang="sr-Latn-RS" dirty="0"/>
              <a:t>_Speaker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F3289-CF28-4B5F-A303-11730BFBF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Feel free to add information about yourself</a:t>
            </a:r>
          </a:p>
          <a:p>
            <a:r>
              <a:rPr lang="en-US" dirty="0"/>
              <a:t>You may advertise yourself or your company</a:t>
            </a:r>
          </a:p>
          <a:p>
            <a:endParaRPr lang="en-US" dirty="0"/>
          </a:p>
          <a:p>
            <a:r>
              <a:rPr lang="en-US" dirty="0"/>
              <a:t>Keep this slide at the end of your presentation</a:t>
            </a:r>
          </a:p>
          <a:p>
            <a:endParaRPr lang="en-US" dirty="0"/>
          </a:p>
          <a:p>
            <a:r>
              <a:rPr lang="en-US" dirty="0"/>
              <a:t>Do not use presentation time for your bio</a:t>
            </a:r>
          </a:p>
          <a:p>
            <a:r>
              <a:rPr lang="en-US" dirty="0"/>
              <a:t>Instead, your bio is published in the conference materials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E7801-A04A-4494-8FB6-E872AAE1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93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3B55529-2D1C-4F62-A77C-DAEBD0A0D657}"/>
              </a:ext>
            </a:extLst>
          </p:cNvPr>
          <p:cNvSpPr txBox="1"/>
          <p:nvPr/>
        </p:nvSpPr>
        <p:spPr>
          <a:xfrm>
            <a:off x="1208314" y="5535386"/>
            <a:ext cx="99767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Video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operator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recording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595797570"/>
      </p:ext>
    </p:extLst>
  </p:cSld>
  <p:clrMapOvr>
    <a:masterClrMapping/>
  </p:clrMapOvr>
  <p:transition spd="slow" advTm="1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0524332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29735255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5712801"/>
      </p:ext>
    </p:extLst>
  </p:cSld>
  <p:clrMapOvr>
    <a:masterClrMapping/>
  </p:clrMapOvr>
  <p:transition spd="slow" advTm="1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05615110"/>
      </p:ext>
    </p:extLst>
  </p:cSld>
  <p:clrMapOvr>
    <a:masterClrMapping/>
  </p:clrMapOvr>
  <p:transition spd="slow" advTm="100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F63C0-7899-484C-A4D0-4E094D7D8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Designing a distributed and flexible validation framework for Test in Production (</a:t>
            </a:r>
            <a:r>
              <a:rPr lang="en-US" dirty="0" err="1"/>
              <a:t>TiP</a:t>
            </a:r>
            <a:r>
              <a:rPr lang="en-US" dirty="0"/>
              <a:t>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3D2870-C39A-437F-AE7C-28D23BA6E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976" y="5009523"/>
            <a:ext cx="9293024" cy="1290317"/>
          </a:xfrm>
        </p:spPr>
        <p:txBody>
          <a:bodyPr/>
          <a:lstStyle/>
          <a:p>
            <a:r>
              <a:rPr lang="en-US" dirty="0"/>
              <a:t>Ravikanth Chaganti</a:t>
            </a:r>
          </a:p>
        </p:txBody>
      </p:sp>
    </p:spTree>
    <p:extLst>
      <p:ext uri="{BB962C8B-B14F-4D97-AF65-F5344CB8AC3E}">
        <p14:creationId xmlns:p14="http://schemas.microsoft.com/office/powerpoint/2010/main" val="205213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D17843-0B9C-4455-AFFB-760D8C77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Session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81FE05-8089-40D5-840E-72D2BC42A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Be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70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D17843-0B9C-4455-AFFB-760D8C77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81FE05-8089-40D5-840E-72D2BC42A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Outline your presentation here</a:t>
            </a:r>
          </a:p>
          <a:p>
            <a:pPr lvl="1"/>
            <a:r>
              <a:rPr lang="de-DE" dirty="0"/>
              <a:t>Keep bullets to one line</a:t>
            </a:r>
          </a:p>
          <a:p>
            <a:pPr lvl="1"/>
            <a:r>
              <a:rPr lang="de-DE" dirty="0"/>
              <a:t>Do not use linebreaks, be precise and on point!</a:t>
            </a:r>
          </a:p>
          <a:p>
            <a:pPr lvl="2"/>
            <a:r>
              <a:rPr lang="de-DE" dirty="0"/>
              <a:t>Try and avoid 3rd level bullets</a:t>
            </a:r>
          </a:p>
          <a:p>
            <a:pPr lvl="2"/>
            <a:endParaRPr lang="de-DE" dirty="0"/>
          </a:p>
          <a:p>
            <a:r>
              <a:rPr lang="de-DE" dirty="0"/>
              <a:t>Keep need for slides to a minimum</a:t>
            </a:r>
          </a:p>
          <a:p>
            <a:r>
              <a:rPr lang="de-DE" dirty="0"/>
              <a:t>Use demos instead</a:t>
            </a:r>
          </a:p>
          <a:p>
            <a:endParaRPr lang="en-US" dirty="0"/>
          </a:p>
          <a:p>
            <a:r>
              <a:rPr lang="en-US" dirty="0"/>
              <a:t>This is an example of the “Title &amp; Non-bulleted text” layout.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34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CCD5D75-B174-4622-AE92-892BE0E0887C}" vid="{98BD6D6E-F95A-41EE-AC20-08AF048B150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CCD5D75-B174-4622-AE92-892BE0E0887C}" vid="{AE8BEA1D-CCF4-48A5-AC7F-4DEF24E89AC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PSConfEU_2019_16x9_Template_v03</Template>
  <TotalTime>2</TotalTime>
  <Words>224</Words>
  <Application>Microsoft Office PowerPoint</Application>
  <PresentationFormat>Widescreen</PresentationFormat>
  <Paragraphs>69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CarlMarx</vt:lpstr>
      <vt:lpstr>Stencil</vt:lpstr>
      <vt:lpstr>Arial</vt:lpstr>
      <vt:lpstr>Calibri</vt:lpstr>
      <vt:lpstr>Segoe UI</vt:lpstr>
      <vt:lpstr>Alfarn</vt:lpstr>
      <vt:lpstr>Consolas</vt:lpstr>
      <vt:lpstr>Office</vt:lpstr>
      <vt:lpstr>Custom Design</vt:lpstr>
      <vt:lpstr>Designing a distributed and flexible validation framework for Test in Production (TiP)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Designing a distributed and flexible validation framework for Test in Production (TiP)</vt:lpstr>
      <vt:lpstr>This Session</vt:lpstr>
      <vt:lpstr>Agenda</vt:lpstr>
      <vt:lpstr>PowerPoint Presentation</vt:lpstr>
      <vt:lpstr>Summary</vt:lpstr>
      <vt:lpstr>PowerPoint Presentation</vt:lpstr>
      <vt:lpstr>PowerPoint Presentation</vt:lpstr>
      <vt:lpstr>about_Speaker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Tobias Weltner</dc:creator>
  <cp:lastModifiedBy>Chaganti, Ravikanth</cp:lastModifiedBy>
  <cp:revision>15</cp:revision>
  <dcterms:created xsi:type="dcterms:W3CDTF">2019-04-18T11:57:57Z</dcterms:created>
  <dcterms:modified xsi:type="dcterms:W3CDTF">2019-05-02T15:46:59Z</dcterms:modified>
</cp:coreProperties>
</file>